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00" r:id="rId2"/>
    <p:sldId id="277" r:id="rId3"/>
    <p:sldId id="294" r:id="rId4"/>
    <p:sldId id="292" r:id="rId5"/>
    <p:sldId id="297" r:id="rId6"/>
    <p:sldId id="295" r:id="rId7"/>
    <p:sldId id="296" r:id="rId8"/>
    <p:sldId id="298" r:id="rId9"/>
    <p:sldId id="263" r:id="rId10"/>
    <p:sldId id="270" r:id="rId11"/>
    <p:sldId id="286" r:id="rId12"/>
    <p:sldId id="302" r:id="rId13"/>
    <p:sldId id="304" r:id="rId14"/>
    <p:sldId id="305" r:id="rId15"/>
    <p:sldId id="301" r:id="rId16"/>
    <p:sldId id="28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36" autoAdjust="0"/>
  </p:normalViewPr>
  <p:slideViewPr>
    <p:cSldViewPr snapToGrid="0">
      <p:cViewPr varScale="1">
        <p:scale>
          <a:sx n="79" d="100"/>
          <a:sy n="79" d="100"/>
        </p:scale>
        <p:origin x="77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7A87D-4BBE-4E0B-9189-D88F09F2CCE7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E67416-0A02-4690-ABF4-2B5701A670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47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C863-1D2C-42C0-A86C-0ED76A2E0B79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09D72-26A3-4DF0-8B48-125B1B264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426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C863-1D2C-42C0-A86C-0ED76A2E0B79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09D72-26A3-4DF0-8B48-125B1B264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819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C863-1D2C-42C0-A86C-0ED76A2E0B79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09D72-26A3-4DF0-8B48-125B1B264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198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C863-1D2C-42C0-A86C-0ED76A2E0B79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09D72-26A3-4DF0-8B48-125B1B264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220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C863-1D2C-42C0-A86C-0ED76A2E0B79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09D72-26A3-4DF0-8B48-125B1B264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366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C863-1D2C-42C0-A86C-0ED76A2E0B79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09D72-26A3-4DF0-8B48-125B1B264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470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C863-1D2C-42C0-A86C-0ED76A2E0B79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09D72-26A3-4DF0-8B48-125B1B264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350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C863-1D2C-42C0-A86C-0ED76A2E0B79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09D72-26A3-4DF0-8B48-125B1B264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948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C863-1D2C-42C0-A86C-0ED76A2E0B79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09D72-26A3-4DF0-8B48-125B1B264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531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C863-1D2C-42C0-A86C-0ED76A2E0B79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09D72-26A3-4DF0-8B48-125B1B264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640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C863-1D2C-42C0-A86C-0ED76A2E0B79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09D72-26A3-4DF0-8B48-125B1B264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609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BC863-1D2C-42C0-A86C-0ED76A2E0B79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09D72-26A3-4DF0-8B48-125B1B264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613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58867" y="1177047"/>
            <a:ext cx="5191737" cy="4289898"/>
          </a:xfrm>
        </p:spPr>
        <p:txBody>
          <a:bodyPr>
            <a:normAutofit/>
          </a:bodyPr>
          <a:lstStyle/>
          <a:p>
            <a:r>
              <a:rPr lang="ko-KR" altLang="en-US" sz="5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노년층의 </a:t>
            </a:r>
            <a:r>
              <a:rPr lang="en-US" altLang="ko-KR" sz="5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5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5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디지털 </a:t>
            </a:r>
            <a:r>
              <a:rPr lang="ko-KR" altLang="en-US" sz="5000" b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소외문제</a:t>
            </a:r>
            <a:r>
              <a:rPr lang="ko-KR" altLang="en-US" sz="5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</a:t>
            </a:r>
            <a:r>
              <a:rPr lang="ko-KR" altLang="en-US" sz="5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5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위한</a:t>
            </a:r>
            <a:r>
              <a:rPr lang="en-US" altLang="ko-KR" sz="5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5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67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67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53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</a:rPr>
              <a:t>               </a:t>
            </a:r>
            <a:endParaRPr lang="ko-KR" altLang="en-US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67728" y="1177047"/>
            <a:ext cx="28599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음성인식</a:t>
            </a:r>
            <a:r>
              <a:rPr lang="ko-KR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미</a:t>
            </a:r>
            <a:r>
              <a:rPr lang="en-US" altLang="ko-K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니</a:t>
            </a:r>
            <a:r>
              <a:rPr lang="en-US" altLang="ko-K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키</a:t>
            </a:r>
            <a:r>
              <a:rPr lang="en-US" altLang="ko-K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오스크</a:t>
            </a:r>
            <a:r>
              <a:rPr lang="en-US" altLang="ko-K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n-US" altLang="ko-KR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솔루션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21" y="0"/>
            <a:ext cx="11488366" cy="646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8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7"/>
          <p:cNvSpPr/>
          <p:nvPr/>
        </p:nvSpPr>
        <p:spPr>
          <a:xfrm>
            <a:off x="115939" y="88776"/>
            <a:ext cx="860604" cy="683581"/>
          </a:xfrm>
          <a:custGeom>
            <a:avLst/>
            <a:gdLst/>
            <a:ahLst/>
            <a:cxnLst/>
            <a:rect l="l" t="t" r="r" b="b"/>
            <a:pathLst>
              <a:path w="7439" h="5928" extrusionOk="0">
                <a:moveTo>
                  <a:pt x="6096" y="0"/>
                </a:moveTo>
                <a:lnTo>
                  <a:pt x="6022" y="19"/>
                </a:lnTo>
                <a:lnTo>
                  <a:pt x="5947" y="37"/>
                </a:lnTo>
                <a:lnTo>
                  <a:pt x="4754" y="727"/>
                </a:lnTo>
                <a:lnTo>
                  <a:pt x="3561" y="727"/>
                </a:lnTo>
                <a:lnTo>
                  <a:pt x="3468" y="746"/>
                </a:lnTo>
                <a:lnTo>
                  <a:pt x="3356" y="764"/>
                </a:lnTo>
                <a:lnTo>
                  <a:pt x="3263" y="802"/>
                </a:lnTo>
                <a:lnTo>
                  <a:pt x="3170" y="839"/>
                </a:lnTo>
                <a:lnTo>
                  <a:pt x="2778" y="1081"/>
                </a:lnTo>
                <a:lnTo>
                  <a:pt x="2704" y="1156"/>
                </a:lnTo>
                <a:lnTo>
                  <a:pt x="2648" y="1230"/>
                </a:lnTo>
                <a:lnTo>
                  <a:pt x="2610" y="1305"/>
                </a:lnTo>
                <a:lnTo>
                  <a:pt x="2610" y="1398"/>
                </a:lnTo>
                <a:lnTo>
                  <a:pt x="2610" y="2852"/>
                </a:lnTo>
                <a:lnTo>
                  <a:pt x="2610" y="2945"/>
                </a:lnTo>
                <a:lnTo>
                  <a:pt x="2648" y="3038"/>
                </a:lnTo>
                <a:lnTo>
                  <a:pt x="2685" y="3113"/>
                </a:lnTo>
                <a:lnTo>
                  <a:pt x="2741" y="3188"/>
                </a:lnTo>
                <a:lnTo>
                  <a:pt x="2797" y="3243"/>
                </a:lnTo>
                <a:lnTo>
                  <a:pt x="2871" y="3281"/>
                </a:lnTo>
                <a:lnTo>
                  <a:pt x="2946" y="3318"/>
                </a:lnTo>
                <a:lnTo>
                  <a:pt x="3039" y="3337"/>
                </a:lnTo>
                <a:lnTo>
                  <a:pt x="3132" y="3337"/>
                </a:lnTo>
                <a:lnTo>
                  <a:pt x="3226" y="3299"/>
                </a:lnTo>
                <a:lnTo>
                  <a:pt x="3319" y="3262"/>
                </a:lnTo>
                <a:lnTo>
                  <a:pt x="3393" y="3206"/>
                </a:lnTo>
                <a:lnTo>
                  <a:pt x="3449" y="3132"/>
                </a:lnTo>
                <a:lnTo>
                  <a:pt x="3505" y="3057"/>
                </a:lnTo>
                <a:lnTo>
                  <a:pt x="3524" y="2964"/>
                </a:lnTo>
                <a:lnTo>
                  <a:pt x="3542" y="2871"/>
                </a:lnTo>
                <a:lnTo>
                  <a:pt x="3542" y="1845"/>
                </a:lnTo>
                <a:lnTo>
                  <a:pt x="5667" y="1845"/>
                </a:lnTo>
                <a:lnTo>
                  <a:pt x="5798" y="1864"/>
                </a:lnTo>
                <a:lnTo>
                  <a:pt x="5928" y="1901"/>
                </a:lnTo>
                <a:lnTo>
                  <a:pt x="6040" y="1957"/>
                </a:lnTo>
                <a:lnTo>
                  <a:pt x="6133" y="2032"/>
                </a:lnTo>
                <a:lnTo>
                  <a:pt x="6208" y="2125"/>
                </a:lnTo>
                <a:lnTo>
                  <a:pt x="6264" y="2237"/>
                </a:lnTo>
                <a:lnTo>
                  <a:pt x="6301" y="2367"/>
                </a:lnTo>
                <a:lnTo>
                  <a:pt x="6320" y="2498"/>
                </a:lnTo>
                <a:lnTo>
                  <a:pt x="6320" y="2833"/>
                </a:lnTo>
                <a:lnTo>
                  <a:pt x="7252" y="2293"/>
                </a:lnTo>
                <a:lnTo>
                  <a:pt x="7308" y="2256"/>
                </a:lnTo>
                <a:lnTo>
                  <a:pt x="7364" y="2200"/>
                </a:lnTo>
                <a:lnTo>
                  <a:pt x="7401" y="2125"/>
                </a:lnTo>
                <a:lnTo>
                  <a:pt x="7420" y="2069"/>
                </a:lnTo>
                <a:lnTo>
                  <a:pt x="7438" y="1995"/>
                </a:lnTo>
                <a:lnTo>
                  <a:pt x="7438" y="1920"/>
                </a:lnTo>
                <a:lnTo>
                  <a:pt x="7420" y="1845"/>
                </a:lnTo>
                <a:lnTo>
                  <a:pt x="7382" y="1790"/>
                </a:lnTo>
                <a:lnTo>
                  <a:pt x="6450" y="187"/>
                </a:lnTo>
                <a:lnTo>
                  <a:pt x="6413" y="112"/>
                </a:lnTo>
                <a:lnTo>
                  <a:pt x="6357" y="75"/>
                </a:lnTo>
                <a:lnTo>
                  <a:pt x="6301" y="37"/>
                </a:lnTo>
                <a:lnTo>
                  <a:pt x="6227" y="0"/>
                </a:lnTo>
                <a:close/>
                <a:moveTo>
                  <a:pt x="2238" y="1454"/>
                </a:moveTo>
                <a:lnTo>
                  <a:pt x="1492" y="1920"/>
                </a:lnTo>
                <a:lnTo>
                  <a:pt x="1399" y="1976"/>
                </a:lnTo>
                <a:lnTo>
                  <a:pt x="1324" y="2032"/>
                </a:lnTo>
                <a:lnTo>
                  <a:pt x="1268" y="2106"/>
                </a:lnTo>
                <a:lnTo>
                  <a:pt x="1212" y="2181"/>
                </a:lnTo>
                <a:lnTo>
                  <a:pt x="1175" y="2274"/>
                </a:lnTo>
                <a:lnTo>
                  <a:pt x="1157" y="2367"/>
                </a:lnTo>
                <a:lnTo>
                  <a:pt x="1138" y="2461"/>
                </a:lnTo>
                <a:lnTo>
                  <a:pt x="1119" y="2554"/>
                </a:lnTo>
                <a:lnTo>
                  <a:pt x="1119" y="3094"/>
                </a:lnTo>
                <a:lnTo>
                  <a:pt x="187" y="3635"/>
                </a:lnTo>
                <a:lnTo>
                  <a:pt x="131" y="3672"/>
                </a:lnTo>
                <a:lnTo>
                  <a:pt x="75" y="3728"/>
                </a:lnTo>
                <a:lnTo>
                  <a:pt x="38" y="3784"/>
                </a:lnTo>
                <a:lnTo>
                  <a:pt x="20" y="3859"/>
                </a:lnTo>
                <a:lnTo>
                  <a:pt x="1" y="3933"/>
                </a:lnTo>
                <a:lnTo>
                  <a:pt x="20" y="3989"/>
                </a:lnTo>
                <a:lnTo>
                  <a:pt x="20" y="4064"/>
                </a:lnTo>
                <a:lnTo>
                  <a:pt x="57" y="4138"/>
                </a:lnTo>
                <a:lnTo>
                  <a:pt x="989" y="5741"/>
                </a:lnTo>
                <a:lnTo>
                  <a:pt x="1026" y="5816"/>
                </a:lnTo>
                <a:lnTo>
                  <a:pt x="1082" y="5853"/>
                </a:lnTo>
                <a:lnTo>
                  <a:pt x="1138" y="5890"/>
                </a:lnTo>
                <a:lnTo>
                  <a:pt x="1212" y="5928"/>
                </a:lnTo>
                <a:lnTo>
                  <a:pt x="1362" y="5928"/>
                </a:lnTo>
                <a:lnTo>
                  <a:pt x="1417" y="5909"/>
                </a:lnTo>
                <a:lnTo>
                  <a:pt x="1492" y="5890"/>
                </a:lnTo>
                <a:lnTo>
                  <a:pt x="2685" y="5182"/>
                </a:lnTo>
                <a:lnTo>
                  <a:pt x="4419" y="5182"/>
                </a:lnTo>
                <a:lnTo>
                  <a:pt x="4568" y="5126"/>
                </a:lnTo>
                <a:lnTo>
                  <a:pt x="4698" y="5070"/>
                </a:lnTo>
                <a:lnTo>
                  <a:pt x="4810" y="4977"/>
                </a:lnTo>
                <a:lnTo>
                  <a:pt x="4903" y="4865"/>
                </a:lnTo>
                <a:lnTo>
                  <a:pt x="4959" y="4735"/>
                </a:lnTo>
                <a:lnTo>
                  <a:pt x="5015" y="4604"/>
                </a:lnTo>
                <a:lnTo>
                  <a:pt x="5015" y="4455"/>
                </a:lnTo>
                <a:lnTo>
                  <a:pt x="5201" y="4455"/>
                </a:lnTo>
                <a:lnTo>
                  <a:pt x="5276" y="4436"/>
                </a:lnTo>
                <a:lnTo>
                  <a:pt x="5350" y="4418"/>
                </a:lnTo>
                <a:lnTo>
                  <a:pt x="5406" y="4380"/>
                </a:lnTo>
                <a:lnTo>
                  <a:pt x="5462" y="4343"/>
                </a:lnTo>
                <a:lnTo>
                  <a:pt x="5518" y="4287"/>
                </a:lnTo>
                <a:lnTo>
                  <a:pt x="5556" y="4213"/>
                </a:lnTo>
                <a:lnTo>
                  <a:pt x="5574" y="4157"/>
                </a:lnTo>
                <a:lnTo>
                  <a:pt x="5574" y="4082"/>
                </a:lnTo>
                <a:lnTo>
                  <a:pt x="5574" y="3337"/>
                </a:lnTo>
                <a:lnTo>
                  <a:pt x="5667" y="3337"/>
                </a:lnTo>
                <a:lnTo>
                  <a:pt x="5723" y="3318"/>
                </a:lnTo>
                <a:lnTo>
                  <a:pt x="5779" y="3318"/>
                </a:lnTo>
                <a:lnTo>
                  <a:pt x="5872" y="3243"/>
                </a:lnTo>
                <a:lnTo>
                  <a:pt x="5928" y="3169"/>
                </a:lnTo>
                <a:lnTo>
                  <a:pt x="5947" y="3113"/>
                </a:lnTo>
                <a:lnTo>
                  <a:pt x="5947" y="3057"/>
                </a:lnTo>
                <a:lnTo>
                  <a:pt x="5947" y="2498"/>
                </a:lnTo>
                <a:lnTo>
                  <a:pt x="5947" y="2442"/>
                </a:lnTo>
                <a:lnTo>
                  <a:pt x="5928" y="2386"/>
                </a:lnTo>
                <a:lnTo>
                  <a:pt x="5872" y="2293"/>
                </a:lnTo>
                <a:lnTo>
                  <a:pt x="5779" y="2237"/>
                </a:lnTo>
                <a:lnTo>
                  <a:pt x="5723" y="2218"/>
                </a:lnTo>
                <a:lnTo>
                  <a:pt x="3915" y="2218"/>
                </a:lnTo>
                <a:lnTo>
                  <a:pt x="3915" y="2852"/>
                </a:lnTo>
                <a:lnTo>
                  <a:pt x="3897" y="3020"/>
                </a:lnTo>
                <a:lnTo>
                  <a:pt x="3841" y="3188"/>
                </a:lnTo>
                <a:lnTo>
                  <a:pt x="3766" y="3318"/>
                </a:lnTo>
                <a:lnTo>
                  <a:pt x="3673" y="3449"/>
                </a:lnTo>
                <a:lnTo>
                  <a:pt x="3561" y="3542"/>
                </a:lnTo>
                <a:lnTo>
                  <a:pt x="3412" y="3635"/>
                </a:lnTo>
                <a:lnTo>
                  <a:pt x="3263" y="3672"/>
                </a:lnTo>
                <a:lnTo>
                  <a:pt x="3095" y="3709"/>
                </a:lnTo>
                <a:lnTo>
                  <a:pt x="2927" y="3691"/>
                </a:lnTo>
                <a:lnTo>
                  <a:pt x="2760" y="3654"/>
                </a:lnTo>
                <a:lnTo>
                  <a:pt x="2629" y="3579"/>
                </a:lnTo>
                <a:lnTo>
                  <a:pt x="2499" y="3467"/>
                </a:lnTo>
                <a:lnTo>
                  <a:pt x="2387" y="3337"/>
                </a:lnTo>
                <a:lnTo>
                  <a:pt x="2312" y="3206"/>
                </a:lnTo>
                <a:lnTo>
                  <a:pt x="2256" y="3038"/>
                </a:lnTo>
                <a:lnTo>
                  <a:pt x="2238" y="2871"/>
                </a:lnTo>
                <a:lnTo>
                  <a:pt x="2238" y="145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내용 개체 틀 1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90" y="0"/>
            <a:ext cx="9964131" cy="6829664"/>
          </a:xfrm>
        </p:spPr>
      </p:pic>
      <p:sp>
        <p:nvSpPr>
          <p:cNvPr id="16" name="직사각형 15"/>
          <p:cNvSpPr/>
          <p:nvPr/>
        </p:nvSpPr>
        <p:spPr>
          <a:xfrm>
            <a:off x="1207415" y="430566"/>
            <a:ext cx="261044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j-cs"/>
              </a:rPr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174629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7"/>
          <p:cNvSpPr/>
          <p:nvPr/>
        </p:nvSpPr>
        <p:spPr>
          <a:xfrm>
            <a:off x="115939" y="88776"/>
            <a:ext cx="860604" cy="683581"/>
          </a:xfrm>
          <a:custGeom>
            <a:avLst/>
            <a:gdLst/>
            <a:ahLst/>
            <a:cxnLst/>
            <a:rect l="l" t="t" r="r" b="b"/>
            <a:pathLst>
              <a:path w="7439" h="5928" extrusionOk="0">
                <a:moveTo>
                  <a:pt x="6096" y="0"/>
                </a:moveTo>
                <a:lnTo>
                  <a:pt x="6022" y="19"/>
                </a:lnTo>
                <a:lnTo>
                  <a:pt x="5947" y="37"/>
                </a:lnTo>
                <a:lnTo>
                  <a:pt x="4754" y="727"/>
                </a:lnTo>
                <a:lnTo>
                  <a:pt x="3561" y="727"/>
                </a:lnTo>
                <a:lnTo>
                  <a:pt x="3468" y="746"/>
                </a:lnTo>
                <a:lnTo>
                  <a:pt x="3356" y="764"/>
                </a:lnTo>
                <a:lnTo>
                  <a:pt x="3263" y="802"/>
                </a:lnTo>
                <a:lnTo>
                  <a:pt x="3170" y="839"/>
                </a:lnTo>
                <a:lnTo>
                  <a:pt x="2778" y="1081"/>
                </a:lnTo>
                <a:lnTo>
                  <a:pt x="2704" y="1156"/>
                </a:lnTo>
                <a:lnTo>
                  <a:pt x="2648" y="1230"/>
                </a:lnTo>
                <a:lnTo>
                  <a:pt x="2610" y="1305"/>
                </a:lnTo>
                <a:lnTo>
                  <a:pt x="2610" y="1398"/>
                </a:lnTo>
                <a:lnTo>
                  <a:pt x="2610" y="2852"/>
                </a:lnTo>
                <a:lnTo>
                  <a:pt x="2610" y="2945"/>
                </a:lnTo>
                <a:lnTo>
                  <a:pt x="2648" y="3038"/>
                </a:lnTo>
                <a:lnTo>
                  <a:pt x="2685" y="3113"/>
                </a:lnTo>
                <a:lnTo>
                  <a:pt x="2741" y="3188"/>
                </a:lnTo>
                <a:lnTo>
                  <a:pt x="2797" y="3243"/>
                </a:lnTo>
                <a:lnTo>
                  <a:pt x="2871" y="3281"/>
                </a:lnTo>
                <a:lnTo>
                  <a:pt x="2946" y="3318"/>
                </a:lnTo>
                <a:lnTo>
                  <a:pt x="3039" y="3337"/>
                </a:lnTo>
                <a:lnTo>
                  <a:pt x="3132" y="3337"/>
                </a:lnTo>
                <a:lnTo>
                  <a:pt x="3226" y="3299"/>
                </a:lnTo>
                <a:lnTo>
                  <a:pt x="3319" y="3262"/>
                </a:lnTo>
                <a:lnTo>
                  <a:pt x="3393" y="3206"/>
                </a:lnTo>
                <a:lnTo>
                  <a:pt x="3449" y="3132"/>
                </a:lnTo>
                <a:lnTo>
                  <a:pt x="3505" y="3057"/>
                </a:lnTo>
                <a:lnTo>
                  <a:pt x="3524" y="2964"/>
                </a:lnTo>
                <a:lnTo>
                  <a:pt x="3542" y="2871"/>
                </a:lnTo>
                <a:lnTo>
                  <a:pt x="3542" y="1845"/>
                </a:lnTo>
                <a:lnTo>
                  <a:pt x="5667" y="1845"/>
                </a:lnTo>
                <a:lnTo>
                  <a:pt x="5798" y="1864"/>
                </a:lnTo>
                <a:lnTo>
                  <a:pt x="5928" y="1901"/>
                </a:lnTo>
                <a:lnTo>
                  <a:pt x="6040" y="1957"/>
                </a:lnTo>
                <a:lnTo>
                  <a:pt x="6133" y="2032"/>
                </a:lnTo>
                <a:lnTo>
                  <a:pt x="6208" y="2125"/>
                </a:lnTo>
                <a:lnTo>
                  <a:pt x="6264" y="2237"/>
                </a:lnTo>
                <a:lnTo>
                  <a:pt x="6301" y="2367"/>
                </a:lnTo>
                <a:lnTo>
                  <a:pt x="6320" y="2498"/>
                </a:lnTo>
                <a:lnTo>
                  <a:pt x="6320" y="2833"/>
                </a:lnTo>
                <a:lnTo>
                  <a:pt x="7252" y="2293"/>
                </a:lnTo>
                <a:lnTo>
                  <a:pt x="7308" y="2256"/>
                </a:lnTo>
                <a:lnTo>
                  <a:pt x="7364" y="2200"/>
                </a:lnTo>
                <a:lnTo>
                  <a:pt x="7401" y="2125"/>
                </a:lnTo>
                <a:lnTo>
                  <a:pt x="7420" y="2069"/>
                </a:lnTo>
                <a:lnTo>
                  <a:pt x="7438" y="1995"/>
                </a:lnTo>
                <a:lnTo>
                  <a:pt x="7438" y="1920"/>
                </a:lnTo>
                <a:lnTo>
                  <a:pt x="7420" y="1845"/>
                </a:lnTo>
                <a:lnTo>
                  <a:pt x="7382" y="1790"/>
                </a:lnTo>
                <a:lnTo>
                  <a:pt x="6450" y="187"/>
                </a:lnTo>
                <a:lnTo>
                  <a:pt x="6413" y="112"/>
                </a:lnTo>
                <a:lnTo>
                  <a:pt x="6357" y="75"/>
                </a:lnTo>
                <a:lnTo>
                  <a:pt x="6301" y="37"/>
                </a:lnTo>
                <a:lnTo>
                  <a:pt x="6227" y="0"/>
                </a:lnTo>
                <a:close/>
                <a:moveTo>
                  <a:pt x="2238" y="1454"/>
                </a:moveTo>
                <a:lnTo>
                  <a:pt x="1492" y="1920"/>
                </a:lnTo>
                <a:lnTo>
                  <a:pt x="1399" y="1976"/>
                </a:lnTo>
                <a:lnTo>
                  <a:pt x="1324" y="2032"/>
                </a:lnTo>
                <a:lnTo>
                  <a:pt x="1268" y="2106"/>
                </a:lnTo>
                <a:lnTo>
                  <a:pt x="1212" y="2181"/>
                </a:lnTo>
                <a:lnTo>
                  <a:pt x="1175" y="2274"/>
                </a:lnTo>
                <a:lnTo>
                  <a:pt x="1157" y="2367"/>
                </a:lnTo>
                <a:lnTo>
                  <a:pt x="1138" y="2461"/>
                </a:lnTo>
                <a:lnTo>
                  <a:pt x="1119" y="2554"/>
                </a:lnTo>
                <a:lnTo>
                  <a:pt x="1119" y="3094"/>
                </a:lnTo>
                <a:lnTo>
                  <a:pt x="187" y="3635"/>
                </a:lnTo>
                <a:lnTo>
                  <a:pt x="131" y="3672"/>
                </a:lnTo>
                <a:lnTo>
                  <a:pt x="75" y="3728"/>
                </a:lnTo>
                <a:lnTo>
                  <a:pt x="38" y="3784"/>
                </a:lnTo>
                <a:lnTo>
                  <a:pt x="20" y="3859"/>
                </a:lnTo>
                <a:lnTo>
                  <a:pt x="1" y="3933"/>
                </a:lnTo>
                <a:lnTo>
                  <a:pt x="20" y="3989"/>
                </a:lnTo>
                <a:lnTo>
                  <a:pt x="20" y="4064"/>
                </a:lnTo>
                <a:lnTo>
                  <a:pt x="57" y="4138"/>
                </a:lnTo>
                <a:lnTo>
                  <a:pt x="989" y="5741"/>
                </a:lnTo>
                <a:lnTo>
                  <a:pt x="1026" y="5816"/>
                </a:lnTo>
                <a:lnTo>
                  <a:pt x="1082" y="5853"/>
                </a:lnTo>
                <a:lnTo>
                  <a:pt x="1138" y="5890"/>
                </a:lnTo>
                <a:lnTo>
                  <a:pt x="1212" y="5928"/>
                </a:lnTo>
                <a:lnTo>
                  <a:pt x="1362" y="5928"/>
                </a:lnTo>
                <a:lnTo>
                  <a:pt x="1417" y="5909"/>
                </a:lnTo>
                <a:lnTo>
                  <a:pt x="1492" y="5890"/>
                </a:lnTo>
                <a:lnTo>
                  <a:pt x="2685" y="5182"/>
                </a:lnTo>
                <a:lnTo>
                  <a:pt x="4419" y="5182"/>
                </a:lnTo>
                <a:lnTo>
                  <a:pt x="4568" y="5126"/>
                </a:lnTo>
                <a:lnTo>
                  <a:pt x="4698" y="5070"/>
                </a:lnTo>
                <a:lnTo>
                  <a:pt x="4810" y="4977"/>
                </a:lnTo>
                <a:lnTo>
                  <a:pt x="4903" y="4865"/>
                </a:lnTo>
                <a:lnTo>
                  <a:pt x="4959" y="4735"/>
                </a:lnTo>
                <a:lnTo>
                  <a:pt x="5015" y="4604"/>
                </a:lnTo>
                <a:lnTo>
                  <a:pt x="5015" y="4455"/>
                </a:lnTo>
                <a:lnTo>
                  <a:pt x="5201" y="4455"/>
                </a:lnTo>
                <a:lnTo>
                  <a:pt x="5276" y="4436"/>
                </a:lnTo>
                <a:lnTo>
                  <a:pt x="5350" y="4418"/>
                </a:lnTo>
                <a:lnTo>
                  <a:pt x="5406" y="4380"/>
                </a:lnTo>
                <a:lnTo>
                  <a:pt x="5462" y="4343"/>
                </a:lnTo>
                <a:lnTo>
                  <a:pt x="5518" y="4287"/>
                </a:lnTo>
                <a:lnTo>
                  <a:pt x="5556" y="4213"/>
                </a:lnTo>
                <a:lnTo>
                  <a:pt x="5574" y="4157"/>
                </a:lnTo>
                <a:lnTo>
                  <a:pt x="5574" y="4082"/>
                </a:lnTo>
                <a:lnTo>
                  <a:pt x="5574" y="3337"/>
                </a:lnTo>
                <a:lnTo>
                  <a:pt x="5667" y="3337"/>
                </a:lnTo>
                <a:lnTo>
                  <a:pt x="5723" y="3318"/>
                </a:lnTo>
                <a:lnTo>
                  <a:pt x="5779" y="3318"/>
                </a:lnTo>
                <a:lnTo>
                  <a:pt x="5872" y="3243"/>
                </a:lnTo>
                <a:lnTo>
                  <a:pt x="5928" y="3169"/>
                </a:lnTo>
                <a:lnTo>
                  <a:pt x="5947" y="3113"/>
                </a:lnTo>
                <a:lnTo>
                  <a:pt x="5947" y="3057"/>
                </a:lnTo>
                <a:lnTo>
                  <a:pt x="5947" y="2498"/>
                </a:lnTo>
                <a:lnTo>
                  <a:pt x="5947" y="2442"/>
                </a:lnTo>
                <a:lnTo>
                  <a:pt x="5928" y="2386"/>
                </a:lnTo>
                <a:lnTo>
                  <a:pt x="5872" y="2293"/>
                </a:lnTo>
                <a:lnTo>
                  <a:pt x="5779" y="2237"/>
                </a:lnTo>
                <a:lnTo>
                  <a:pt x="5723" y="2218"/>
                </a:lnTo>
                <a:lnTo>
                  <a:pt x="3915" y="2218"/>
                </a:lnTo>
                <a:lnTo>
                  <a:pt x="3915" y="2852"/>
                </a:lnTo>
                <a:lnTo>
                  <a:pt x="3897" y="3020"/>
                </a:lnTo>
                <a:lnTo>
                  <a:pt x="3841" y="3188"/>
                </a:lnTo>
                <a:lnTo>
                  <a:pt x="3766" y="3318"/>
                </a:lnTo>
                <a:lnTo>
                  <a:pt x="3673" y="3449"/>
                </a:lnTo>
                <a:lnTo>
                  <a:pt x="3561" y="3542"/>
                </a:lnTo>
                <a:lnTo>
                  <a:pt x="3412" y="3635"/>
                </a:lnTo>
                <a:lnTo>
                  <a:pt x="3263" y="3672"/>
                </a:lnTo>
                <a:lnTo>
                  <a:pt x="3095" y="3709"/>
                </a:lnTo>
                <a:lnTo>
                  <a:pt x="2927" y="3691"/>
                </a:lnTo>
                <a:lnTo>
                  <a:pt x="2760" y="3654"/>
                </a:lnTo>
                <a:lnTo>
                  <a:pt x="2629" y="3579"/>
                </a:lnTo>
                <a:lnTo>
                  <a:pt x="2499" y="3467"/>
                </a:lnTo>
                <a:lnTo>
                  <a:pt x="2387" y="3337"/>
                </a:lnTo>
                <a:lnTo>
                  <a:pt x="2312" y="3206"/>
                </a:lnTo>
                <a:lnTo>
                  <a:pt x="2256" y="3038"/>
                </a:lnTo>
                <a:lnTo>
                  <a:pt x="2238" y="2871"/>
                </a:lnTo>
                <a:lnTo>
                  <a:pt x="2238" y="145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313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417" y="333871"/>
            <a:ext cx="3474003" cy="264755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94891" y="527843"/>
            <a:ext cx="261044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j-cs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47875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577992" y="223737"/>
            <a:ext cx="4460935" cy="1245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ko-KR" altLang="en-US" sz="5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</a:t>
            </a:r>
            <a:r>
              <a:rPr lang="en-US" altLang="ko-KR" sz="8000" b="1" dirty="0" smtClean="0"/>
              <a:t> </a:t>
            </a:r>
            <a:endParaRPr lang="ko-KR" altLang="en-US" sz="8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647" y="1682886"/>
            <a:ext cx="7436254" cy="418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1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577992" y="223737"/>
            <a:ext cx="4460935" cy="1245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ko-KR" altLang="en-US" sz="5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</a:t>
            </a:r>
            <a:r>
              <a:rPr lang="en-US" altLang="ko-KR" sz="8000" b="1" dirty="0" smtClean="0"/>
              <a:t> </a:t>
            </a:r>
            <a:endParaRPr lang="ko-KR" altLang="en-US" sz="80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375" y="1536973"/>
            <a:ext cx="7431932" cy="418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9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577992" y="223737"/>
            <a:ext cx="4460935" cy="1245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ko-KR" altLang="en-US" sz="5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</a:t>
            </a:r>
            <a:r>
              <a:rPr lang="en-US" altLang="ko-KR" sz="8000" b="1" dirty="0" smtClean="0"/>
              <a:t> </a:t>
            </a:r>
            <a:endParaRPr lang="ko-KR" altLang="en-US" sz="8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365" y="1517517"/>
            <a:ext cx="7552990" cy="424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1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461639"/>
            <a:ext cx="12109141" cy="413699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50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무인화</a:t>
            </a:r>
            <a:r>
              <a:rPr lang="en-US" altLang="ko-KR" sz="50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br>
              <a:rPr lang="en-US" altLang="ko-KR" sz="50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50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피할 수 없으면 </a:t>
            </a:r>
            <a:r>
              <a:rPr lang="ko-KR" altLang="en-US" sz="5000" b="1" spc="3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배려</a:t>
            </a:r>
            <a:r>
              <a:rPr lang="ko-KR" altLang="en-US" sz="50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하자</a:t>
            </a:r>
            <a:endParaRPr lang="ko-KR" altLang="en-US" sz="5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Google Shape;65;p7"/>
          <p:cNvSpPr/>
          <p:nvPr/>
        </p:nvSpPr>
        <p:spPr>
          <a:xfrm>
            <a:off x="115939" y="88776"/>
            <a:ext cx="860604" cy="683581"/>
          </a:xfrm>
          <a:custGeom>
            <a:avLst/>
            <a:gdLst/>
            <a:ahLst/>
            <a:cxnLst/>
            <a:rect l="l" t="t" r="r" b="b"/>
            <a:pathLst>
              <a:path w="7439" h="5928" extrusionOk="0">
                <a:moveTo>
                  <a:pt x="6096" y="0"/>
                </a:moveTo>
                <a:lnTo>
                  <a:pt x="6022" y="19"/>
                </a:lnTo>
                <a:lnTo>
                  <a:pt x="5947" y="37"/>
                </a:lnTo>
                <a:lnTo>
                  <a:pt x="4754" y="727"/>
                </a:lnTo>
                <a:lnTo>
                  <a:pt x="3561" y="727"/>
                </a:lnTo>
                <a:lnTo>
                  <a:pt x="3468" y="746"/>
                </a:lnTo>
                <a:lnTo>
                  <a:pt x="3356" y="764"/>
                </a:lnTo>
                <a:lnTo>
                  <a:pt x="3263" y="802"/>
                </a:lnTo>
                <a:lnTo>
                  <a:pt x="3170" y="839"/>
                </a:lnTo>
                <a:lnTo>
                  <a:pt x="2778" y="1081"/>
                </a:lnTo>
                <a:lnTo>
                  <a:pt x="2704" y="1156"/>
                </a:lnTo>
                <a:lnTo>
                  <a:pt x="2648" y="1230"/>
                </a:lnTo>
                <a:lnTo>
                  <a:pt x="2610" y="1305"/>
                </a:lnTo>
                <a:lnTo>
                  <a:pt x="2610" y="1398"/>
                </a:lnTo>
                <a:lnTo>
                  <a:pt x="2610" y="2852"/>
                </a:lnTo>
                <a:lnTo>
                  <a:pt x="2610" y="2945"/>
                </a:lnTo>
                <a:lnTo>
                  <a:pt x="2648" y="3038"/>
                </a:lnTo>
                <a:lnTo>
                  <a:pt x="2685" y="3113"/>
                </a:lnTo>
                <a:lnTo>
                  <a:pt x="2741" y="3188"/>
                </a:lnTo>
                <a:lnTo>
                  <a:pt x="2797" y="3243"/>
                </a:lnTo>
                <a:lnTo>
                  <a:pt x="2871" y="3281"/>
                </a:lnTo>
                <a:lnTo>
                  <a:pt x="2946" y="3318"/>
                </a:lnTo>
                <a:lnTo>
                  <a:pt x="3039" y="3337"/>
                </a:lnTo>
                <a:lnTo>
                  <a:pt x="3132" y="3337"/>
                </a:lnTo>
                <a:lnTo>
                  <a:pt x="3226" y="3299"/>
                </a:lnTo>
                <a:lnTo>
                  <a:pt x="3319" y="3262"/>
                </a:lnTo>
                <a:lnTo>
                  <a:pt x="3393" y="3206"/>
                </a:lnTo>
                <a:lnTo>
                  <a:pt x="3449" y="3132"/>
                </a:lnTo>
                <a:lnTo>
                  <a:pt x="3505" y="3057"/>
                </a:lnTo>
                <a:lnTo>
                  <a:pt x="3524" y="2964"/>
                </a:lnTo>
                <a:lnTo>
                  <a:pt x="3542" y="2871"/>
                </a:lnTo>
                <a:lnTo>
                  <a:pt x="3542" y="1845"/>
                </a:lnTo>
                <a:lnTo>
                  <a:pt x="5667" y="1845"/>
                </a:lnTo>
                <a:lnTo>
                  <a:pt x="5798" y="1864"/>
                </a:lnTo>
                <a:lnTo>
                  <a:pt x="5928" y="1901"/>
                </a:lnTo>
                <a:lnTo>
                  <a:pt x="6040" y="1957"/>
                </a:lnTo>
                <a:lnTo>
                  <a:pt x="6133" y="2032"/>
                </a:lnTo>
                <a:lnTo>
                  <a:pt x="6208" y="2125"/>
                </a:lnTo>
                <a:lnTo>
                  <a:pt x="6264" y="2237"/>
                </a:lnTo>
                <a:lnTo>
                  <a:pt x="6301" y="2367"/>
                </a:lnTo>
                <a:lnTo>
                  <a:pt x="6320" y="2498"/>
                </a:lnTo>
                <a:lnTo>
                  <a:pt x="6320" y="2833"/>
                </a:lnTo>
                <a:lnTo>
                  <a:pt x="7252" y="2293"/>
                </a:lnTo>
                <a:lnTo>
                  <a:pt x="7308" y="2256"/>
                </a:lnTo>
                <a:lnTo>
                  <a:pt x="7364" y="2200"/>
                </a:lnTo>
                <a:lnTo>
                  <a:pt x="7401" y="2125"/>
                </a:lnTo>
                <a:lnTo>
                  <a:pt x="7420" y="2069"/>
                </a:lnTo>
                <a:lnTo>
                  <a:pt x="7438" y="1995"/>
                </a:lnTo>
                <a:lnTo>
                  <a:pt x="7438" y="1920"/>
                </a:lnTo>
                <a:lnTo>
                  <a:pt x="7420" y="1845"/>
                </a:lnTo>
                <a:lnTo>
                  <a:pt x="7382" y="1790"/>
                </a:lnTo>
                <a:lnTo>
                  <a:pt x="6450" y="187"/>
                </a:lnTo>
                <a:lnTo>
                  <a:pt x="6413" y="112"/>
                </a:lnTo>
                <a:lnTo>
                  <a:pt x="6357" y="75"/>
                </a:lnTo>
                <a:lnTo>
                  <a:pt x="6301" y="37"/>
                </a:lnTo>
                <a:lnTo>
                  <a:pt x="6227" y="0"/>
                </a:lnTo>
                <a:close/>
                <a:moveTo>
                  <a:pt x="2238" y="1454"/>
                </a:moveTo>
                <a:lnTo>
                  <a:pt x="1492" y="1920"/>
                </a:lnTo>
                <a:lnTo>
                  <a:pt x="1399" y="1976"/>
                </a:lnTo>
                <a:lnTo>
                  <a:pt x="1324" y="2032"/>
                </a:lnTo>
                <a:lnTo>
                  <a:pt x="1268" y="2106"/>
                </a:lnTo>
                <a:lnTo>
                  <a:pt x="1212" y="2181"/>
                </a:lnTo>
                <a:lnTo>
                  <a:pt x="1175" y="2274"/>
                </a:lnTo>
                <a:lnTo>
                  <a:pt x="1157" y="2367"/>
                </a:lnTo>
                <a:lnTo>
                  <a:pt x="1138" y="2461"/>
                </a:lnTo>
                <a:lnTo>
                  <a:pt x="1119" y="2554"/>
                </a:lnTo>
                <a:lnTo>
                  <a:pt x="1119" y="3094"/>
                </a:lnTo>
                <a:lnTo>
                  <a:pt x="187" y="3635"/>
                </a:lnTo>
                <a:lnTo>
                  <a:pt x="131" y="3672"/>
                </a:lnTo>
                <a:lnTo>
                  <a:pt x="75" y="3728"/>
                </a:lnTo>
                <a:lnTo>
                  <a:pt x="38" y="3784"/>
                </a:lnTo>
                <a:lnTo>
                  <a:pt x="20" y="3859"/>
                </a:lnTo>
                <a:lnTo>
                  <a:pt x="1" y="3933"/>
                </a:lnTo>
                <a:lnTo>
                  <a:pt x="20" y="3989"/>
                </a:lnTo>
                <a:lnTo>
                  <a:pt x="20" y="4064"/>
                </a:lnTo>
                <a:lnTo>
                  <a:pt x="57" y="4138"/>
                </a:lnTo>
                <a:lnTo>
                  <a:pt x="989" y="5741"/>
                </a:lnTo>
                <a:lnTo>
                  <a:pt x="1026" y="5816"/>
                </a:lnTo>
                <a:lnTo>
                  <a:pt x="1082" y="5853"/>
                </a:lnTo>
                <a:lnTo>
                  <a:pt x="1138" y="5890"/>
                </a:lnTo>
                <a:lnTo>
                  <a:pt x="1212" y="5928"/>
                </a:lnTo>
                <a:lnTo>
                  <a:pt x="1362" y="5928"/>
                </a:lnTo>
                <a:lnTo>
                  <a:pt x="1417" y="5909"/>
                </a:lnTo>
                <a:lnTo>
                  <a:pt x="1492" y="5890"/>
                </a:lnTo>
                <a:lnTo>
                  <a:pt x="2685" y="5182"/>
                </a:lnTo>
                <a:lnTo>
                  <a:pt x="4419" y="5182"/>
                </a:lnTo>
                <a:lnTo>
                  <a:pt x="4568" y="5126"/>
                </a:lnTo>
                <a:lnTo>
                  <a:pt x="4698" y="5070"/>
                </a:lnTo>
                <a:lnTo>
                  <a:pt x="4810" y="4977"/>
                </a:lnTo>
                <a:lnTo>
                  <a:pt x="4903" y="4865"/>
                </a:lnTo>
                <a:lnTo>
                  <a:pt x="4959" y="4735"/>
                </a:lnTo>
                <a:lnTo>
                  <a:pt x="5015" y="4604"/>
                </a:lnTo>
                <a:lnTo>
                  <a:pt x="5015" y="4455"/>
                </a:lnTo>
                <a:lnTo>
                  <a:pt x="5201" y="4455"/>
                </a:lnTo>
                <a:lnTo>
                  <a:pt x="5276" y="4436"/>
                </a:lnTo>
                <a:lnTo>
                  <a:pt x="5350" y="4418"/>
                </a:lnTo>
                <a:lnTo>
                  <a:pt x="5406" y="4380"/>
                </a:lnTo>
                <a:lnTo>
                  <a:pt x="5462" y="4343"/>
                </a:lnTo>
                <a:lnTo>
                  <a:pt x="5518" y="4287"/>
                </a:lnTo>
                <a:lnTo>
                  <a:pt x="5556" y="4213"/>
                </a:lnTo>
                <a:lnTo>
                  <a:pt x="5574" y="4157"/>
                </a:lnTo>
                <a:lnTo>
                  <a:pt x="5574" y="4082"/>
                </a:lnTo>
                <a:lnTo>
                  <a:pt x="5574" y="3337"/>
                </a:lnTo>
                <a:lnTo>
                  <a:pt x="5667" y="3337"/>
                </a:lnTo>
                <a:lnTo>
                  <a:pt x="5723" y="3318"/>
                </a:lnTo>
                <a:lnTo>
                  <a:pt x="5779" y="3318"/>
                </a:lnTo>
                <a:lnTo>
                  <a:pt x="5872" y="3243"/>
                </a:lnTo>
                <a:lnTo>
                  <a:pt x="5928" y="3169"/>
                </a:lnTo>
                <a:lnTo>
                  <a:pt x="5947" y="3113"/>
                </a:lnTo>
                <a:lnTo>
                  <a:pt x="5947" y="3057"/>
                </a:lnTo>
                <a:lnTo>
                  <a:pt x="5947" y="2498"/>
                </a:lnTo>
                <a:lnTo>
                  <a:pt x="5947" y="2442"/>
                </a:lnTo>
                <a:lnTo>
                  <a:pt x="5928" y="2386"/>
                </a:lnTo>
                <a:lnTo>
                  <a:pt x="5872" y="2293"/>
                </a:lnTo>
                <a:lnTo>
                  <a:pt x="5779" y="2237"/>
                </a:lnTo>
                <a:lnTo>
                  <a:pt x="5723" y="2218"/>
                </a:lnTo>
                <a:lnTo>
                  <a:pt x="3915" y="2218"/>
                </a:lnTo>
                <a:lnTo>
                  <a:pt x="3915" y="2852"/>
                </a:lnTo>
                <a:lnTo>
                  <a:pt x="3897" y="3020"/>
                </a:lnTo>
                <a:lnTo>
                  <a:pt x="3841" y="3188"/>
                </a:lnTo>
                <a:lnTo>
                  <a:pt x="3766" y="3318"/>
                </a:lnTo>
                <a:lnTo>
                  <a:pt x="3673" y="3449"/>
                </a:lnTo>
                <a:lnTo>
                  <a:pt x="3561" y="3542"/>
                </a:lnTo>
                <a:lnTo>
                  <a:pt x="3412" y="3635"/>
                </a:lnTo>
                <a:lnTo>
                  <a:pt x="3263" y="3672"/>
                </a:lnTo>
                <a:lnTo>
                  <a:pt x="3095" y="3709"/>
                </a:lnTo>
                <a:lnTo>
                  <a:pt x="2927" y="3691"/>
                </a:lnTo>
                <a:lnTo>
                  <a:pt x="2760" y="3654"/>
                </a:lnTo>
                <a:lnTo>
                  <a:pt x="2629" y="3579"/>
                </a:lnTo>
                <a:lnTo>
                  <a:pt x="2499" y="3467"/>
                </a:lnTo>
                <a:lnTo>
                  <a:pt x="2387" y="3337"/>
                </a:lnTo>
                <a:lnTo>
                  <a:pt x="2312" y="3206"/>
                </a:lnTo>
                <a:lnTo>
                  <a:pt x="2256" y="3038"/>
                </a:lnTo>
                <a:lnTo>
                  <a:pt x="2238" y="2871"/>
                </a:lnTo>
                <a:lnTo>
                  <a:pt x="2238" y="145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7133138" y="2160463"/>
            <a:ext cx="29838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56159" y="2160463"/>
            <a:ext cx="29838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779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;p7"/>
          <p:cNvSpPr/>
          <p:nvPr/>
        </p:nvSpPr>
        <p:spPr>
          <a:xfrm>
            <a:off x="1065850" y="246278"/>
            <a:ext cx="9602150" cy="6385342"/>
          </a:xfrm>
          <a:custGeom>
            <a:avLst/>
            <a:gdLst/>
            <a:ahLst/>
            <a:cxnLst/>
            <a:rect l="l" t="t" r="r" b="b"/>
            <a:pathLst>
              <a:path w="7439" h="5928" extrusionOk="0">
                <a:moveTo>
                  <a:pt x="6096" y="0"/>
                </a:moveTo>
                <a:lnTo>
                  <a:pt x="6022" y="19"/>
                </a:lnTo>
                <a:lnTo>
                  <a:pt x="5947" y="37"/>
                </a:lnTo>
                <a:lnTo>
                  <a:pt x="4754" y="727"/>
                </a:lnTo>
                <a:lnTo>
                  <a:pt x="3561" y="727"/>
                </a:lnTo>
                <a:lnTo>
                  <a:pt x="3468" y="746"/>
                </a:lnTo>
                <a:lnTo>
                  <a:pt x="3356" y="764"/>
                </a:lnTo>
                <a:lnTo>
                  <a:pt x="3263" y="802"/>
                </a:lnTo>
                <a:lnTo>
                  <a:pt x="3170" y="839"/>
                </a:lnTo>
                <a:lnTo>
                  <a:pt x="2778" y="1081"/>
                </a:lnTo>
                <a:lnTo>
                  <a:pt x="2704" y="1156"/>
                </a:lnTo>
                <a:lnTo>
                  <a:pt x="2648" y="1230"/>
                </a:lnTo>
                <a:lnTo>
                  <a:pt x="2610" y="1305"/>
                </a:lnTo>
                <a:lnTo>
                  <a:pt x="2610" y="1398"/>
                </a:lnTo>
                <a:lnTo>
                  <a:pt x="2610" y="2852"/>
                </a:lnTo>
                <a:lnTo>
                  <a:pt x="2610" y="2945"/>
                </a:lnTo>
                <a:lnTo>
                  <a:pt x="2648" y="3038"/>
                </a:lnTo>
                <a:lnTo>
                  <a:pt x="2685" y="3113"/>
                </a:lnTo>
                <a:lnTo>
                  <a:pt x="2741" y="3188"/>
                </a:lnTo>
                <a:lnTo>
                  <a:pt x="2797" y="3243"/>
                </a:lnTo>
                <a:lnTo>
                  <a:pt x="2871" y="3281"/>
                </a:lnTo>
                <a:lnTo>
                  <a:pt x="2946" y="3318"/>
                </a:lnTo>
                <a:lnTo>
                  <a:pt x="3039" y="3337"/>
                </a:lnTo>
                <a:lnTo>
                  <a:pt x="3132" y="3337"/>
                </a:lnTo>
                <a:lnTo>
                  <a:pt x="3226" y="3299"/>
                </a:lnTo>
                <a:lnTo>
                  <a:pt x="3319" y="3262"/>
                </a:lnTo>
                <a:lnTo>
                  <a:pt x="3393" y="3206"/>
                </a:lnTo>
                <a:lnTo>
                  <a:pt x="3449" y="3132"/>
                </a:lnTo>
                <a:lnTo>
                  <a:pt x="3505" y="3057"/>
                </a:lnTo>
                <a:lnTo>
                  <a:pt x="3524" y="2964"/>
                </a:lnTo>
                <a:lnTo>
                  <a:pt x="3542" y="2871"/>
                </a:lnTo>
                <a:lnTo>
                  <a:pt x="3542" y="1845"/>
                </a:lnTo>
                <a:lnTo>
                  <a:pt x="5667" y="1845"/>
                </a:lnTo>
                <a:lnTo>
                  <a:pt x="5798" y="1864"/>
                </a:lnTo>
                <a:lnTo>
                  <a:pt x="5928" y="1901"/>
                </a:lnTo>
                <a:lnTo>
                  <a:pt x="6040" y="1957"/>
                </a:lnTo>
                <a:lnTo>
                  <a:pt x="6133" y="2032"/>
                </a:lnTo>
                <a:lnTo>
                  <a:pt x="6208" y="2125"/>
                </a:lnTo>
                <a:lnTo>
                  <a:pt x="6264" y="2237"/>
                </a:lnTo>
                <a:lnTo>
                  <a:pt x="6301" y="2367"/>
                </a:lnTo>
                <a:lnTo>
                  <a:pt x="6320" y="2498"/>
                </a:lnTo>
                <a:lnTo>
                  <a:pt x="6320" y="2833"/>
                </a:lnTo>
                <a:lnTo>
                  <a:pt x="7252" y="2293"/>
                </a:lnTo>
                <a:lnTo>
                  <a:pt x="7308" y="2256"/>
                </a:lnTo>
                <a:lnTo>
                  <a:pt x="7364" y="2200"/>
                </a:lnTo>
                <a:lnTo>
                  <a:pt x="7401" y="2125"/>
                </a:lnTo>
                <a:lnTo>
                  <a:pt x="7420" y="2069"/>
                </a:lnTo>
                <a:lnTo>
                  <a:pt x="7438" y="1995"/>
                </a:lnTo>
                <a:lnTo>
                  <a:pt x="7438" y="1920"/>
                </a:lnTo>
                <a:lnTo>
                  <a:pt x="7420" y="1845"/>
                </a:lnTo>
                <a:lnTo>
                  <a:pt x="7382" y="1790"/>
                </a:lnTo>
                <a:lnTo>
                  <a:pt x="6450" y="187"/>
                </a:lnTo>
                <a:lnTo>
                  <a:pt x="6413" y="112"/>
                </a:lnTo>
                <a:lnTo>
                  <a:pt x="6357" y="75"/>
                </a:lnTo>
                <a:lnTo>
                  <a:pt x="6301" y="37"/>
                </a:lnTo>
                <a:lnTo>
                  <a:pt x="6227" y="0"/>
                </a:lnTo>
                <a:close/>
                <a:moveTo>
                  <a:pt x="2238" y="1454"/>
                </a:moveTo>
                <a:lnTo>
                  <a:pt x="1492" y="1920"/>
                </a:lnTo>
                <a:lnTo>
                  <a:pt x="1399" y="1976"/>
                </a:lnTo>
                <a:lnTo>
                  <a:pt x="1324" y="2032"/>
                </a:lnTo>
                <a:lnTo>
                  <a:pt x="1268" y="2106"/>
                </a:lnTo>
                <a:lnTo>
                  <a:pt x="1212" y="2181"/>
                </a:lnTo>
                <a:lnTo>
                  <a:pt x="1175" y="2274"/>
                </a:lnTo>
                <a:lnTo>
                  <a:pt x="1157" y="2367"/>
                </a:lnTo>
                <a:lnTo>
                  <a:pt x="1138" y="2461"/>
                </a:lnTo>
                <a:lnTo>
                  <a:pt x="1119" y="2554"/>
                </a:lnTo>
                <a:lnTo>
                  <a:pt x="1119" y="3094"/>
                </a:lnTo>
                <a:lnTo>
                  <a:pt x="187" y="3635"/>
                </a:lnTo>
                <a:lnTo>
                  <a:pt x="131" y="3672"/>
                </a:lnTo>
                <a:lnTo>
                  <a:pt x="75" y="3728"/>
                </a:lnTo>
                <a:lnTo>
                  <a:pt x="38" y="3784"/>
                </a:lnTo>
                <a:lnTo>
                  <a:pt x="20" y="3859"/>
                </a:lnTo>
                <a:lnTo>
                  <a:pt x="1" y="3933"/>
                </a:lnTo>
                <a:lnTo>
                  <a:pt x="20" y="3989"/>
                </a:lnTo>
                <a:lnTo>
                  <a:pt x="20" y="4064"/>
                </a:lnTo>
                <a:lnTo>
                  <a:pt x="57" y="4138"/>
                </a:lnTo>
                <a:lnTo>
                  <a:pt x="989" y="5741"/>
                </a:lnTo>
                <a:lnTo>
                  <a:pt x="1026" y="5816"/>
                </a:lnTo>
                <a:lnTo>
                  <a:pt x="1082" y="5853"/>
                </a:lnTo>
                <a:lnTo>
                  <a:pt x="1138" y="5890"/>
                </a:lnTo>
                <a:lnTo>
                  <a:pt x="1212" y="5928"/>
                </a:lnTo>
                <a:lnTo>
                  <a:pt x="1362" y="5928"/>
                </a:lnTo>
                <a:lnTo>
                  <a:pt x="1417" y="5909"/>
                </a:lnTo>
                <a:lnTo>
                  <a:pt x="1492" y="5890"/>
                </a:lnTo>
                <a:lnTo>
                  <a:pt x="2685" y="5182"/>
                </a:lnTo>
                <a:lnTo>
                  <a:pt x="4419" y="5182"/>
                </a:lnTo>
                <a:lnTo>
                  <a:pt x="4568" y="5126"/>
                </a:lnTo>
                <a:lnTo>
                  <a:pt x="4698" y="5070"/>
                </a:lnTo>
                <a:lnTo>
                  <a:pt x="4810" y="4977"/>
                </a:lnTo>
                <a:lnTo>
                  <a:pt x="4903" y="4865"/>
                </a:lnTo>
                <a:lnTo>
                  <a:pt x="4959" y="4735"/>
                </a:lnTo>
                <a:lnTo>
                  <a:pt x="5015" y="4604"/>
                </a:lnTo>
                <a:lnTo>
                  <a:pt x="5015" y="4455"/>
                </a:lnTo>
                <a:lnTo>
                  <a:pt x="5201" y="4455"/>
                </a:lnTo>
                <a:lnTo>
                  <a:pt x="5276" y="4436"/>
                </a:lnTo>
                <a:lnTo>
                  <a:pt x="5350" y="4418"/>
                </a:lnTo>
                <a:lnTo>
                  <a:pt x="5406" y="4380"/>
                </a:lnTo>
                <a:lnTo>
                  <a:pt x="5462" y="4343"/>
                </a:lnTo>
                <a:lnTo>
                  <a:pt x="5518" y="4287"/>
                </a:lnTo>
                <a:lnTo>
                  <a:pt x="5556" y="4213"/>
                </a:lnTo>
                <a:lnTo>
                  <a:pt x="5574" y="4157"/>
                </a:lnTo>
                <a:lnTo>
                  <a:pt x="5574" y="4082"/>
                </a:lnTo>
                <a:lnTo>
                  <a:pt x="5574" y="3337"/>
                </a:lnTo>
                <a:lnTo>
                  <a:pt x="5667" y="3337"/>
                </a:lnTo>
                <a:lnTo>
                  <a:pt x="5723" y="3318"/>
                </a:lnTo>
                <a:lnTo>
                  <a:pt x="5779" y="3318"/>
                </a:lnTo>
                <a:lnTo>
                  <a:pt x="5872" y="3243"/>
                </a:lnTo>
                <a:lnTo>
                  <a:pt x="5928" y="3169"/>
                </a:lnTo>
                <a:lnTo>
                  <a:pt x="5947" y="3113"/>
                </a:lnTo>
                <a:lnTo>
                  <a:pt x="5947" y="3057"/>
                </a:lnTo>
                <a:lnTo>
                  <a:pt x="5947" y="2498"/>
                </a:lnTo>
                <a:lnTo>
                  <a:pt x="5947" y="2442"/>
                </a:lnTo>
                <a:lnTo>
                  <a:pt x="5928" y="2386"/>
                </a:lnTo>
                <a:lnTo>
                  <a:pt x="5872" y="2293"/>
                </a:lnTo>
                <a:lnTo>
                  <a:pt x="5779" y="2237"/>
                </a:lnTo>
                <a:lnTo>
                  <a:pt x="5723" y="2218"/>
                </a:lnTo>
                <a:lnTo>
                  <a:pt x="3915" y="2218"/>
                </a:lnTo>
                <a:lnTo>
                  <a:pt x="3915" y="2852"/>
                </a:lnTo>
                <a:lnTo>
                  <a:pt x="3897" y="3020"/>
                </a:lnTo>
                <a:lnTo>
                  <a:pt x="3841" y="3188"/>
                </a:lnTo>
                <a:lnTo>
                  <a:pt x="3766" y="3318"/>
                </a:lnTo>
                <a:lnTo>
                  <a:pt x="3673" y="3449"/>
                </a:lnTo>
                <a:lnTo>
                  <a:pt x="3561" y="3542"/>
                </a:lnTo>
                <a:lnTo>
                  <a:pt x="3412" y="3635"/>
                </a:lnTo>
                <a:lnTo>
                  <a:pt x="3263" y="3672"/>
                </a:lnTo>
                <a:lnTo>
                  <a:pt x="3095" y="3709"/>
                </a:lnTo>
                <a:lnTo>
                  <a:pt x="2927" y="3691"/>
                </a:lnTo>
                <a:lnTo>
                  <a:pt x="2760" y="3654"/>
                </a:lnTo>
                <a:lnTo>
                  <a:pt x="2629" y="3579"/>
                </a:lnTo>
                <a:lnTo>
                  <a:pt x="2499" y="3467"/>
                </a:lnTo>
                <a:lnTo>
                  <a:pt x="2387" y="3337"/>
                </a:lnTo>
                <a:lnTo>
                  <a:pt x="2312" y="3206"/>
                </a:lnTo>
                <a:lnTo>
                  <a:pt x="2256" y="3038"/>
                </a:lnTo>
                <a:lnTo>
                  <a:pt x="2238" y="2871"/>
                </a:lnTo>
                <a:lnTo>
                  <a:pt x="2238" y="145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감사합니다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21437" y="4110360"/>
            <a:ext cx="11221375" cy="2521260"/>
          </a:xfrm>
        </p:spPr>
        <p:txBody>
          <a:bodyPr>
            <a:normAutofit/>
          </a:bodyPr>
          <a:lstStyle/>
          <a:p>
            <a:r>
              <a:rPr lang="ko-KR" alt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세대를 너머</a:t>
            </a:r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서로를 배려하는 사회</a:t>
            </a:r>
            <a:endParaRPr lang="en-US" altLang="ko-KR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019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1748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2219"/>
          </a:xfrm>
        </p:spPr>
      </p:pic>
    </p:spTree>
    <p:extLst>
      <p:ext uri="{BB962C8B-B14F-4D97-AF65-F5344CB8AC3E}">
        <p14:creationId xmlns:p14="http://schemas.microsoft.com/office/powerpoint/2010/main" val="414318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36735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7868" y="6027938"/>
            <a:ext cx="201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r>
              <a:rPr lang="ko-KR" altLang="en-US" dirty="0" smtClean="0"/>
              <a:t>출처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매일경제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54" y="0"/>
            <a:ext cx="7164797" cy="68341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129" y="559679"/>
            <a:ext cx="10515600" cy="187223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국내 </a:t>
            </a:r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키오스크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시장 규모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98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7634" y="2555681"/>
            <a:ext cx="11689236" cy="1973927"/>
          </a:xfrm>
        </p:spPr>
        <p:txBody>
          <a:bodyPr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5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기존의 </a:t>
            </a:r>
            <a:r>
              <a:rPr lang="ko-KR" altLang="en-US" sz="3500" b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키오스크</a:t>
            </a:r>
            <a:r>
              <a:rPr lang="ko-KR" altLang="en-US" sz="35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는</a:t>
            </a:r>
            <a:r>
              <a:rPr lang="ko-KR" altLang="en-US" sz="3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노년의 </a:t>
            </a:r>
            <a:r>
              <a:rPr lang="en-US" altLang="ko-KR" sz="3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3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3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디지털 소외 문제는 더 </a:t>
            </a:r>
            <a:r>
              <a:rPr lang="ko-KR" altLang="en-US" sz="35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심각</a:t>
            </a:r>
            <a:r>
              <a:rPr lang="ko-KR" altLang="en-US" sz="3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하게 하고 있다</a:t>
            </a:r>
            <a:r>
              <a:rPr lang="en-US" altLang="ko-KR" sz="3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3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15651" y="309113"/>
            <a:ext cx="8573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r>
              <a:rPr lang="en-US" altLang="ko-KR" sz="8000" b="1" smtClean="0"/>
              <a:t> </a:t>
            </a:r>
            <a:endParaRPr lang="ko-KR" altLang="en-US" sz="8000" b="1" dirty="0"/>
          </a:p>
        </p:txBody>
      </p:sp>
      <p:sp>
        <p:nvSpPr>
          <p:cNvPr id="5" name="직사각형 4"/>
          <p:cNvSpPr/>
          <p:nvPr/>
        </p:nvSpPr>
        <p:spPr>
          <a:xfrm>
            <a:off x="1686596" y="587173"/>
            <a:ext cx="24421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302020204030204"/>
                <a:cs typeface="+mj-cs"/>
              </a:rPr>
              <a:t>Problem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2619" y="4807670"/>
            <a:ext cx="213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867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3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8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9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6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636984"/>
            <a:ext cx="12383311" cy="289884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맥도날드</a:t>
            </a:r>
            <a:r>
              <a:rPr lang="ko-KR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키오스크의</a:t>
            </a:r>
            <a:r>
              <a:rPr lang="ko-KR" altLang="en-US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단점 </a:t>
            </a:r>
            <a:r>
              <a:rPr lang="ko-KR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</a:t>
            </a:r>
            <a:r>
              <a:rPr lang="ko-KR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개선하여</a:t>
            </a:r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4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노년층도 편리하게</a:t>
            </a:r>
            <a:r>
              <a:rPr lang="ko-KR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키오스크로</a:t>
            </a:r>
            <a:r>
              <a:rPr lang="ko-KR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주문</a:t>
            </a:r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하도록</a:t>
            </a:r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715651" y="309113"/>
            <a:ext cx="8573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ko-KR" sz="8000" b="1" dirty="0" smtClean="0"/>
              <a:t> </a:t>
            </a:r>
            <a:endParaRPr lang="ko-KR" altLang="en-US" sz="8000" b="1" dirty="0"/>
          </a:p>
        </p:txBody>
      </p:sp>
      <p:sp>
        <p:nvSpPr>
          <p:cNvPr id="6" name="직사각형 5"/>
          <p:cNvSpPr/>
          <p:nvPr/>
        </p:nvSpPr>
        <p:spPr>
          <a:xfrm>
            <a:off x="1724303" y="494578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302020204030204"/>
                <a:cs typeface="+mj-cs"/>
              </a:rPr>
              <a:t>목표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572987" y="2062752"/>
            <a:ext cx="11708091" cy="895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</a:t>
            </a:r>
            <a:r>
              <a:rPr lang="en-US" altLang="ko-K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큰</a:t>
            </a: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하드웨어</a:t>
            </a:r>
            <a:r>
              <a:rPr lang="en-US" altLang="ko-K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복잡한 소프트웨어</a:t>
            </a:r>
            <a:r>
              <a:rPr lang="en-US" altLang="ko-K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왼쪽 중괄호 2"/>
          <p:cNvSpPr/>
          <p:nvPr/>
        </p:nvSpPr>
        <p:spPr>
          <a:xfrm>
            <a:off x="3910519" y="2851567"/>
            <a:ext cx="282102" cy="817124"/>
          </a:xfrm>
          <a:prstGeom prst="leftBrace">
            <a:avLst>
              <a:gd name="adj1" fmla="val 70689"/>
              <a:gd name="adj2" fmla="val 48809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오른쪽 중괄호 3"/>
          <p:cNvSpPr/>
          <p:nvPr/>
        </p:nvSpPr>
        <p:spPr>
          <a:xfrm>
            <a:off x="7782127" y="2851567"/>
            <a:ext cx="321013" cy="817124"/>
          </a:xfrm>
          <a:prstGeom prst="rightBrace">
            <a:avLst>
              <a:gd name="adj1" fmla="val 60910"/>
              <a:gd name="adj2" fmla="val 50000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96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56247"/>
            <a:ext cx="857336" cy="1325563"/>
          </a:xfrm>
        </p:spPr>
        <p:txBody>
          <a:bodyPr>
            <a:noAutofit/>
          </a:bodyPr>
          <a:lstStyle/>
          <a:p>
            <a:r>
              <a:rPr lang="en-US" altLang="ko-KR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  <a:r>
              <a:rPr lang="en-US" altLang="ko-KR" sz="8000" b="1" dirty="0" smtClean="0"/>
              <a:t> </a:t>
            </a:r>
            <a:endParaRPr lang="ko-KR" altLang="en-US" sz="8000" b="1" dirty="0"/>
          </a:p>
        </p:txBody>
      </p:sp>
      <p:sp>
        <p:nvSpPr>
          <p:cNvPr id="7" name="직사각형 6"/>
          <p:cNvSpPr/>
          <p:nvPr/>
        </p:nvSpPr>
        <p:spPr>
          <a:xfrm>
            <a:off x="1809145" y="634307"/>
            <a:ext cx="1877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302020204030204"/>
                <a:cs typeface="+mj-cs"/>
              </a:rPr>
              <a:t>차별점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Google Shape;65;p7"/>
          <p:cNvSpPr/>
          <p:nvPr/>
        </p:nvSpPr>
        <p:spPr>
          <a:xfrm>
            <a:off x="115939" y="88776"/>
            <a:ext cx="860604" cy="683581"/>
          </a:xfrm>
          <a:custGeom>
            <a:avLst/>
            <a:gdLst/>
            <a:ahLst/>
            <a:cxnLst/>
            <a:rect l="l" t="t" r="r" b="b"/>
            <a:pathLst>
              <a:path w="7439" h="5928" extrusionOk="0">
                <a:moveTo>
                  <a:pt x="6096" y="0"/>
                </a:moveTo>
                <a:lnTo>
                  <a:pt x="6022" y="19"/>
                </a:lnTo>
                <a:lnTo>
                  <a:pt x="5947" y="37"/>
                </a:lnTo>
                <a:lnTo>
                  <a:pt x="4754" y="727"/>
                </a:lnTo>
                <a:lnTo>
                  <a:pt x="3561" y="727"/>
                </a:lnTo>
                <a:lnTo>
                  <a:pt x="3468" y="746"/>
                </a:lnTo>
                <a:lnTo>
                  <a:pt x="3356" y="764"/>
                </a:lnTo>
                <a:lnTo>
                  <a:pt x="3263" y="802"/>
                </a:lnTo>
                <a:lnTo>
                  <a:pt x="3170" y="839"/>
                </a:lnTo>
                <a:lnTo>
                  <a:pt x="2778" y="1081"/>
                </a:lnTo>
                <a:lnTo>
                  <a:pt x="2704" y="1156"/>
                </a:lnTo>
                <a:lnTo>
                  <a:pt x="2648" y="1230"/>
                </a:lnTo>
                <a:lnTo>
                  <a:pt x="2610" y="1305"/>
                </a:lnTo>
                <a:lnTo>
                  <a:pt x="2610" y="1398"/>
                </a:lnTo>
                <a:lnTo>
                  <a:pt x="2610" y="2852"/>
                </a:lnTo>
                <a:lnTo>
                  <a:pt x="2610" y="2945"/>
                </a:lnTo>
                <a:lnTo>
                  <a:pt x="2648" y="3038"/>
                </a:lnTo>
                <a:lnTo>
                  <a:pt x="2685" y="3113"/>
                </a:lnTo>
                <a:lnTo>
                  <a:pt x="2741" y="3188"/>
                </a:lnTo>
                <a:lnTo>
                  <a:pt x="2797" y="3243"/>
                </a:lnTo>
                <a:lnTo>
                  <a:pt x="2871" y="3281"/>
                </a:lnTo>
                <a:lnTo>
                  <a:pt x="2946" y="3318"/>
                </a:lnTo>
                <a:lnTo>
                  <a:pt x="3039" y="3337"/>
                </a:lnTo>
                <a:lnTo>
                  <a:pt x="3132" y="3337"/>
                </a:lnTo>
                <a:lnTo>
                  <a:pt x="3226" y="3299"/>
                </a:lnTo>
                <a:lnTo>
                  <a:pt x="3319" y="3262"/>
                </a:lnTo>
                <a:lnTo>
                  <a:pt x="3393" y="3206"/>
                </a:lnTo>
                <a:lnTo>
                  <a:pt x="3449" y="3132"/>
                </a:lnTo>
                <a:lnTo>
                  <a:pt x="3505" y="3057"/>
                </a:lnTo>
                <a:lnTo>
                  <a:pt x="3524" y="2964"/>
                </a:lnTo>
                <a:lnTo>
                  <a:pt x="3542" y="2871"/>
                </a:lnTo>
                <a:lnTo>
                  <a:pt x="3542" y="1845"/>
                </a:lnTo>
                <a:lnTo>
                  <a:pt x="5667" y="1845"/>
                </a:lnTo>
                <a:lnTo>
                  <a:pt x="5798" y="1864"/>
                </a:lnTo>
                <a:lnTo>
                  <a:pt x="5928" y="1901"/>
                </a:lnTo>
                <a:lnTo>
                  <a:pt x="6040" y="1957"/>
                </a:lnTo>
                <a:lnTo>
                  <a:pt x="6133" y="2032"/>
                </a:lnTo>
                <a:lnTo>
                  <a:pt x="6208" y="2125"/>
                </a:lnTo>
                <a:lnTo>
                  <a:pt x="6264" y="2237"/>
                </a:lnTo>
                <a:lnTo>
                  <a:pt x="6301" y="2367"/>
                </a:lnTo>
                <a:lnTo>
                  <a:pt x="6320" y="2498"/>
                </a:lnTo>
                <a:lnTo>
                  <a:pt x="6320" y="2833"/>
                </a:lnTo>
                <a:lnTo>
                  <a:pt x="7252" y="2293"/>
                </a:lnTo>
                <a:lnTo>
                  <a:pt x="7308" y="2256"/>
                </a:lnTo>
                <a:lnTo>
                  <a:pt x="7364" y="2200"/>
                </a:lnTo>
                <a:lnTo>
                  <a:pt x="7401" y="2125"/>
                </a:lnTo>
                <a:lnTo>
                  <a:pt x="7420" y="2069"/>
                </a:lnTo>
                <a:lnTo>
                  <a:pt x="7438" y="1995"/>
                </a:lnTo>
                <a:lnTo>
                  <a:pt x="7438" y="1920"/>
                </a:lnTo>
                <a:lnTo>
                  <a:pt x="7420" y="1845"/>
                </a:lnTo>
                <a:lnTo>
                  <a:pt x="7382" y="1790"/>
                </a:lnTo>
                <a:lnTo>
                  <a:pt x="6450" y="187"/>
                </a:lnTo>
                <a:lnTo>
                  <a:pt x="6413" y="112"/>
                </a:lnTo>
                <a:lnTo>
                  <a:pt x="6357" y="75"/>
                </a:lnTo>
                <a:lnTo>
                  <a:pt x="6301" y="37"/>
                </a:lnTo>
                <a:lnTo>
                  <a:pt x="6227" y="0"/>
                </a:lnTo>
                <a:close/>
                <a:moveTo>
                  <a:pt x="2238" y="1454"/>
                </a:moveTo>
                <a:lnTo>
                  <a:pt x="1492" y="1920"/>
                </a:lnTo>
                <a:lnTo>
                  <a:pt x="1399" y="1976"/>
                </a:lnTo>
                <a:lnTo>
                  <a:pt x="1324" y="2032"/>
                </a:lnTo>
                <a:lnTo>
                  <a:pt x="1268" y="2106"/>
                </a:lnTo>
                <a:lnTo>
                  <a:pt x="1212" y="2181"/>
                </a:lnTo>
                <a:lnTo>
                  <a:pt x="1175" y="2274"/>
                </a:lnTo>
                <a:lnTo>
                  <a:pt x="1157" y="2367"/>
                </a:lnTo>
                <a:lnTo>
                  <a:pt x="1138" y="2461"/>
                </a:lnTo>
                <a:lnTo>
                  <a:pt x="1119" y="2554"/>
                </a:lnTo>
                <a:lnTo>
                  <a:pt x="1119" y="3094"/>
                </a:lnTo>
                <a:lnTo>
                  <a:pt x="187" y="3635"/>
                </a:lnTo>
                <a:lnTo>
                  <a:pt x="131" y="3672"/>
                </a:lnTo>
                <a:lnTo>
                  <a:pt x="75" y="3728"/>
                </a:lnTo>
                <a:lnTo>
                  <a:pt x="38" y="3784"/>
                </a:lnTo>
                <a:lnTo>
                  <a:pt x="20" y="3859"/>
                </a:lnTo>
                <a:lnTo>
                  <a:pt x="1" y="3933"/>
                </a:lnTo>
                <a:lnTo>
                  <a:pt x="20" y="3989"/>
                </a:lnTo>
                <a:lnTo>
                  <a:pt x="20" y="4064"/>
                </a:lnTo>
                <a:lnTo>
                  <a:pt x="57" y="4138"/>
                </a:lnTo>
                <a:lnTo>
                  <a:pt x="989" y="5741"/>
                </a:lnTo>
                <a:lnTo>
                  <a:pt x="1026" y="5816"/>
                </a:lnTo>
                <a:lnTo>
                  <a:pt x="1082" y="5853"/>
                </a:lnTo>
                <a:lnTo>
                  <a:pt x="1138" y="5890"/>
                </a:lnTo>
                <a:lnTo>
                  <a:pt x="1212" y="5928"/>
                </a:lnTo>
                <a:lnTo>
                  <a:pt x="1362" y="5928"/>
                </a:lnTo>
                <a:lnTo>
                  <a:pt x="1417" y="5909"/>
                </a:lnTo>
                <a:lnTo>
                  <a:pt x="1492" y="5890"/>
                </a:lnTo>
                <a:lnTo>
                  <a:pt x="2685" y="5182"/>
                </a:lnTo>
                <a:lnTo>
                  <a:pt x="4419" y="5182"/>
                </a:lnTo>
                <a:lnTo>
                  <a:pt x="4568" y="5126"/>
                </a:lnTo>
                <a:lnTo>
                  <a:pt x="4698" y="5070"/>
                </a:lnTo>
                <a:lnTo>
                  <a:pt x="4810" y="4977"/>
                </a:lnTo>
                <a:lnTo>
                  <a:pt x="4903" y="4865"/>
                </a:lnTo>
                <a:lnTo>
                  <a:pt x="4959" y="4735"/>
                </a:lnTo>
                <a:lnTo>
                  <a:pt x="5015" y="4604"/>
                </a:lnTo>
                <a:lnTo>
                  <a:pt x="5015" y="4455"/>
                </a:lnTo>
                <a:lnTo>
                  <a:pt x="5201" y="4455"/>
                </a:lnTo>
                <a:lnTo>
                  <a:pt x="5276" y="4436"/>
                </a:lnTo>
                <a:lnTo>
                  <a:pt x="5350" y="4418"/>
                </a:lnTo>
                <a:lnTo>
                  <a:pt x="5406" y="4380"/>
                </a:lnTo>
                <a:lnTo>
                  <a:pt x="5462" y="4343"/>
                </a:lnTo>
                <a:lnTo>
                  <a:pt x="5518" y="4287"/>
                </a:lnTo>
                <a:lnTo>
                  <a:pt x="5556" y="4213"/>
                </a:lnTo>
                <a:lnTo>
                  <a:pt x="5574" y="4157"/>
                </a:lnTo>
                <a:lnTo>
                  <a:pt x="5574" y="4082"/>
                </a:lnTo>
                <a:lnTo>
                  <a:pt x="5574" y="3337"/>
                </a:lnTo>
                <a:lnTo>
                  <a:pt x="5667" y="3337"/>
                </a:lnTo>
                <a:lnTo>
                  <a:pt x="5723" y="3318"/>
                </a:lnTo>
                <a:lnTo>
                  <a:pt x="5779" y="3318"/>
                </a:lnTo>
                <a:lnTo>
                  <a:pt x="5872" y="3243"/>
                </a:lnTo>
                <a:lnTo>
                  <a:pt x="5928" y="3169"/>
                </a:lnTo>
                <a:lnTo>
                  <a:pt x="5947" y="3113"/>
                </a:lnTo>
                <a:lnTo>
                  <a:pt x="5947" y="3057"/>
                </a:lnTo>
                <a:lnTo>
                  <a:pt x="5947" y="2498"/>
                </a:lnTo>
                <a:lnTo>
                  <a:pt x="5947" y="2442"/>
                </a:lnTo>
                <a:lnTo>
                  <a:pt x="5928" y="2386"/>
                </a:lnTo>
                <a:lnTo>
                  <a:pt x="5872" y="2293"/>
                </a:lnTo>
                <a:lnTo>
                  <a:pt x="5779" y="2237"/>
                </a:lnTo>
                <a:lnTo>
                  <a:pt x="5723" y="2218"/>
                </a:lnTo>
                <a:lnTo>
                  <a:pt x="3915" y="2218"/>
                </a:lnTo>
                <a:lnTo>
                  <a:pt x="3915" y="2852"/>
                </a:lnTo>
                <a:lnTo>
                  <a:pt x="3897" y="3020"/>
                </a:lnTo>
                <a:lnTo>
                  <a:pt x="3841" y="3188"/>
                </a:lnTo>
                <a:lnTo>
                  <a:pt x="3766" y="3318"/>
                </a:lnTo>
                <a:lnTo>
                  <a:pt x="3673" y="3449"/>
                </a:lnTo>
                <a:lnTo>
                  <a:pt x="3561" y="3542"/>
                </a:lnTo>
                <a:lnTo>
                  <a:pt x="3412" y="3635"/>
                </a:lnTo>
                <a:lnTo>
                  <a:pt x="3263" y="3672"/>
                </a:lnTo>
                <a:lnTo>
                  <a:pt x="3095" y="3709"/>
                </a:lnTo>
                <a:lnTo>
                  <a:pt x="2927" y="3691"/>
                </a:lnTo>
                <a:lnTo>
                  <a:pt x="2760" y="3654"/>
                </a:lnTo>
                <a:lnTo>
                  <a:pt x="2629" y="3579"/>
                </a:lnTo>
                <a:lnTo>
                  <a:pt x="2499" y="3467"/>
                </a:lnTo>
                <a:lnTo>
                  <a:pt x="2387" y="3337"/>
                </a:lnTo>
                <a:lnTo>
                  <a:pt x="2312" y="3206"/>
                </a:lnTo>
                <a:lnTo>
                  <a:pt x="2256" y="3038"/>
                </a:lnTo>
                <a:lnTo>
                  <a:pt x="2238" y="2871"/>
                </a:lnTo>
                <a:lnTo>
                  <a:pt x="2238" y="145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5;p7"/>
          <p:cNvSpPr/>
          <p:nvPr/>
        </p:nvSpPr>
        <p:spPr>
          <a:xfrm>
            <a:off x="5584231" y="2412937"/>
            <a:ext cx="1092573" cy="1980433"/>
          </a:xfrm>
          <a:custGeom>
            <a:avLst/>
            <a:gdLst/>
            <a:ahLst/>
            <a:cxnLst/>
            <a:rect l="l" t="t" r="r" b="b"/>
            <a:pathLst>
              <a:path w="4083" h="5947" extrusionOk="0">
                <a:moveTo>
                  <a:pt x="2070" y="0"/>
                </a:moveTo>
                <a:lnTo>
                  <a:pt x="1958" y="19"/>
                </a:lnTo>
                <a:lnTo>
                  <a:pt x="1846" y="19"/>
                </a:lnTo>
                <a:lnTo>
                  <a:pt x="1734" y="56"/>
                </a:lnTo>
                <a:lnTo>
                  <a:pt x="1623" y="93"/>
                </a:lnTo>
                <a:lnTo>
                  <a:pt x="1436" y="187"/>
                </a:lnTo>
                <a:lnTo>
                  <a:pt x="1268" y="317"/>
                </a:lnTo>
                <a:lnTo>
                  <a:pt x="1119" y="485"/>
                </a:lnTo>
                <a:lnTo>
                  <a:pt x="1007" y="671"/>
                </a:lnTo>
                <a:lnTo>
                  <a:pt x="970" y="783"/>
                </a:lnTo>
                <a:lnTo>
                  <a:pt x="951" y="895"/>
                </a:lnTo>
                <a:lnTo>
                  <a:pt x="933" y="1007"/>
                </a:lnTo>
                <a:lnTo>
                  <a:pt x="933" y="1119"/>
                </a:lnTo>
                <a:lnTo>
                  <a:pt x="933" y="2983"/>
                </a:lnTo>
                <a:lnTo>
                  <a:pt x="933" y="3094"/>
                </a:lnTo>
                <a:lnTo>
                  <a:pt x="951" y="3206"/>
                </a:lnTo>
                <a:lnTo>
                  <a:pt x="970" y="3318"/>
                </a:lnTo>
                <a:lnTo>
                  <a:pt x="1007" y="3411"/>
                </a:lnTo>
                <a:lnTo>
                  <a:pt x="1119" y="3616"/>
                </a:lnTo>
                <a:lnTo>
                  <a:pt x="1268" y="3784"/>
                </a:lnTo>
                <a:lnTo>
                  <a:pt x="1436" y="3915"/>
                </a:lnTo>
                <a:lnTo>
                  <a:pt x="1623" y="4008"/>
                </a:lnTo>
                <a:lnTo>
                  <a:pt x="1734" y="4045"/>
                </a:lnTo>
                <a:lnTo>
                  <a:pt x="1846" y="4082"/>
                </a:lnTo>
                <a:lnTo>
                  <a:pt x="2182" y="4082"/>
                </a:lnTo>
                <a:lnTo>
                  <a:pt x="2294" y="4064"/>
                </a:lnTo>
                <a:lnTo>
                  <a:pt x="2499" y="3989"/>
                </a:lnTo>
                <a:lnTo>
                  <a:pt x="2685" y="3877"/>
                </a:lnTo>
                <a:lnTo>
                  <a:pt x="2834" y="3747"/>
                </a:lnTo>
                <a:lnTo>
                  <a:pt x="2965" y="3579"/>
                </a:lnTo>
                <a:lnTo>
                  <a:pt x="3076" y="3393"/>
                </a:lnTo>
                <a:lnTo>
                  <a:pt x="3132" y="3188"/>
                </a:lnTo>
                <a:lnTo>
                  <a:pt x="3151" y="2964"/>
                </a:lnTo>
                <a:lnTo>
                  <a:pt x="3151" y="1137"/>
                </a:lnTo>
                <a:lnTo>
                  <a:pt x="3132" y="914"/>
                </a:lnTo>
                <a:lnTo>
                  <a:pt x="3076" y="709"/>
                </a:lnTo>
                <a:lnTo>
                  <a:pt x="2965" y="522"/>
                </a:lnTo>
                <a:lnTo>
                  <a:pt x="2834" y="354"/>
                </a:lnTo>
                <a:lnTo>
                  <a:pt x="2685" y="205"/>
                </a:lnTo>
                <a:lnTo>
                  <a:pt x="2499" y="112"/>
                </a:lnTo>
                <a:lnTo>
                  <a:pt x="2294" y="37"/>
                </a:lnTo>
                <a:lnTo>
                  <a:pt x="2182" y="19"/>
                </a:lnTo>
                <a:lnTo>
                  <a:pt x="2070" y="0"/>
                </a:lnTo>
                <a:close/>
                <a:moveTo>
                  <a:pt x="113" y="2237"/>
                </a:moveTo>
                <a:lnTo>
                  <a:pt x="57" y="2293"/>
                </a:lnTo>
                <a:lnTo>
                  <a:pt x="19" y="2349"/>
                </a:lnTo>
                <a:lnTo>
                  <a:pt x="1" y="2423"/>
                </a:lnTo>
                <a:lnTo>
                  <a:pt x="1" y="2889"/>
                </a:lnTo>
                <a:lnTo>
                  <a:pt x="1" y="3076"/>
                </a:lnTo>
                <a:lnTo>
                  <a:pt x="38" y="3262"/>
                </a:lnTo>
                <a:lnTo>
                  <a:pt x="75" y="3449"/>
                </a:lnTo>
                <a:lnTo>
                  <a:pt x="131" y="3635"/>
                </a:lnTo>
                <a:lnTo>
                  <a:pt x="206" y="3803"/>
                </a:lnTo>
                <a:lnTo>
                  <a:pt x="280" y="3971"/>
                </a:lnTo>
                <a:lnTo>
                  <a:pt x="392" y="4120"/>
                </a:lnTo>
                <a:lnTo>
                  <a:pt x="504" y="4269"/>
                </a:lnTo>
                <a:lnTo>
                  <a:pt x="616" y="4418"/>
                </a:lnTo>
                <a:lnTo>
                  <a:pt x="746" y="4530"/>
                </a:lnTo>
                <a:lnTo>
                  <a:pt x="896" y="4642"/>
                </a:lnTo>
                <a:lnTo>
                  <a:pt x="1063" y="4753"/>
                </a:lnTo>
                <a:lnTo>
                  <a:pt x="1212" y="4828"/>
                </a:lnTo>
                <a:lnTo>
                  <a:pt x="1399" y="4902"/>
                </a:lnTo>
                <a:lnTo>
                  <a:pt x="1567" y="4958"/>
                </a:lnTo>
                <a:lnTo>
                  <a:pt x="1753" y="4996"/>
                </a:lnTo>
                <a:lnTo>
                  <a:pt x="1753" y="5387"/>
                </a:lnTo>
                <a:lnTo>
                  <a:pt x="1119" y="5387"/>
                </a:lnTo>
                <a:lnTo>
                  <a:pt x="1045" y="5406"/>
                </a:lnTo>
                <a:lnTo>
                  <a:pt x="989" y="5443"/>
                </a:lnTo>
                <a:lnTo>
                  <a:pt x="933" y="5499"/>
                </a:lnTo>
                <a:lnTo>
                  <a:pt x="933" y="5574"/>
                </a:lnTo>
                <a:lnTo>
                  <a:pt x="933" y="5760"/>
                </a:lnTo>
                <a:lnTo>
                  <a:pt x="933" y="5834"/>
                </a:lnTo>
                <a:lnTo>
                  <a:pt x="989" y="5890"/>
                </a:lnTo>
                <a:lnTo>
                  <a:pt x="1045" y="5928"/>
                </a:lnTo>
                <a:lnTo>
                  <a:pt x="1119" y="5946"/>
                </a:lnTo>
                <a:lnTo>
                  <a:pt x="2965" y="5946"/>
                </a:lnTo>
                <a:lnTo>
                  <a:pt x="3039" y="5928"/>
                </a:lnTo>
                <a:lnTo>
                  <a:pt x="3095" y="5890"/>
                </a:lnTo>
                <a:lnTo>
                  <a:pt x="3132" y="5834"/>
                </a:lnTo>
                <a:lnTo>
                  <a:pt x="3151" y="5760"/>
                </a:lnTo>
                <a:lnTo>
                  <a:pt x="3151" y="5574"/>
                </a:lnTo>
                <a:lnTo>
                  <a:pt x="3132" y="5499"/>
                </a:lnTo>
                <a:lnTo>
                  <a:pt x="3095" y="5443"/>
                </a:lnTo>
                <a:lnTo>
                  <a:pt x="3039" y="5406"/>
                </a:lnTo>
                <a:lnTo>
                  <a:pt x="2965" y="5387"/>
                </a:lnTo>
                <a:lnTo>
                  <a:pt x="2312" y="5387"/>
                </a:lnTo>
                <a:lnTo>
                  <a:pt x="2312" y="4996"/>
                </a:lnTo>
                <a:lnTo>
                  <a:pt x="2499" y="4958"/>
                </a:lnTo>
                <a:lnTo>
                  <a:pt x="2685" y="4902"/>
                </a:lnTo>
                <a:lnTo>
                  <a:pt x="2853" y="4847"/>
                </a:lnTo>
                <a:lnTo>
                  <a:pt x="3020" y="4772"/>
                </a:lnTo>
                <a:lnTo>
                  <a:pt x="3170" y="4679"/>
                </a:lnTo>
                <a:lnTo>
                  <a:pt x="3319" y="4567"/>
                </a:lnTo>
                <a:lnTo>
                  <a:pt x="3449" y="4455"/>
                </a:lnTo>
                <a:lnTo>
                  <a:pt x="3580" y="4325"/>
                </a:lnTo>
                <a:lnTo>
                  <a:pt x="3692" y="4176"/>
                </a:lnTo>
                <a:lnTo>
                  <a:pt x="3785" y="4026"/>
                </a:lnTo>
                <a:lnTo>
                  <a:pt x="3878" y="3877"/>
                </a:lnTo>
                <a:lnTo>
                  <a:pt x="3952" y="3710"/>
                </a:lnTo>
                <a:lnTo>
                  <a:pt x="4008" y="3523"/>
                </a:lnTo>
                <a:lnTo>
                  <a:pt x="4046" y="3355"/>
                </a:lnTo>
                <a:lnTo>
                  <a:pt x="4064" y="3169"/>
                </a:lnTo>
                <a:lnTo>
                  <a:pt x="4083" y="2964"/>
                </a:lnTo>
                <a:lnTo>
                  <a:pt x="4083" y="2423"/>
                </a:lnTo>
                <a:lnTo>
                  <a:pt x="4064" y="2349"/>
                </a:lnTo>
                <a:lnTo>
                  <a:pt x="4027" y="2293"/>
                </a:lnTo>
                <a:lnTo>
                  <a:pt x="3971" y="2237"/>
                </a:lnTo>
                <a:lnTo>
                  <a:pt x="3636" y="2237"/>
                </a:lnTo>
                <a:lnTo>
                  <a:pt x="3580" y="2293"/>
                </a:lnTo>
                <a:lnTo>
                  <a:pt x="3542" y="2349"/>
                </a:lnTo>
                <a:lnTo>
                  <a:pt x="3524" y="2423"/>
                </a:lnTo>
                <a:lnTo>
                  <a:pt x="3524" y="2964"/>
                </a:lnTo>
                <a:lnTo>
                  <a:pt x="3524" y="3132"/>
                </a:lnTo>
                <a:lnTo>
                  <a:pt x="3486" y="3281"/>
                </a:lnTo>
                <a:lnTo>
                  <a:pt x="3449" y="3430"/>
                </a:lnTo>
                <a:lnTo>
                  <a:pt x="3393" y="3579"/>
                </a:lnTo>
                <a:lnTo>
                  <a:pt x="3319" y="3710"/>
                </a:lnTo>
                <a:lnTo>
                  <a:pt x="3244" y="3840"/>
                </a:lnTo>
                <a:lnTo>
                  <a:pt x="3151" y="3971"/>
                </a:lnTo>
                <a:lnTo>
                  <a:pt x="3039" y="4064"/>
                </a:lnTo>
                <a:lnTo>
                  <a:pt x="2927" y="4157"/>
                </a:lnTo>
                <a:lnTo>
                  <a:pt x="2797" y="4250"/>
                </a:lnTo>
                <a:lnTo>
                  <a:pt x="2666" y="4325"/>
                </a:lnTo>
                <a:lnTo>
                  <a:pt x="2517" y="4381"/>
                </a:lnTo>
                <a:lnTo>
                  <a:pt x="2368" y="4418"/>
                </a:lnTo>
                <a:lnTo>
                  <a:pt x="2219" y="4455"/>
                </a:lnTo>
                <a:lnTo>
                  <a:pt x="1883" y="4455"/>
                </a:lnTo>
                <a:lnTo>
                  <a:pt x="1753" y="4437"/>
                </a:lnTo>
                <a:lnTo>
                  <a:pt x="1604" y="4399"/>
                </a:lnTo>
                <a:lnTo>
                  <a:pt x="1473" y="4343"/>
                </a:lnTo>
                <a:lnTo>
                  <a:pt x="1362" y="4287"/>
                </a:lnTo>
                <a:lnTo>
                  <a:pt x="1231" y="4213"/>
                </a:lnTo>
                <a:lnTo>
                  <a:pt x="1138" y="4138"/>
                </a:lnTo>
                <a:lnTo>
                  <a:pt x="1026" y="4045"/>
                </a:lnTo>
                <a:lnTo>
                  <a:pt x="933" y="3933"/>
                </a:lnTo>
                <a:lnTo>
                  <a:pt x="840" y="3840"/>
                </a:lnTo>
                <a:lnTo>
                  <a:pt x="765" y="3710"/>
                </a:lnTo>
                <a:lnTo>
                  <a:pt x="709" y="3598"/>
                </a:lnTo>
                <a:lnTo>
                  <a:pt x="653" y="3467"/>
                </a:lnTo>
                <a:lnTo>
                  <a:pt x="616" y="3337"/>
                </a:lnTo>
                <a:lnTo>
                  <a:pt x="579" y="3188"/>
                </a:lnTo>
                <a:lnTo>
                  <a:pt x="560" y="3057"/>
                </a:lnTo>
                <a:lnTo>
                  <a:pt x="560" y="2908"/>
                </a:lnTo>
                <a:lnTo>
                  <a:pt x="560" y="2423"/>
                </a:lnTo>
                <a:lnTo>
                  <a:pt x="541" y="2349"/>
                </a:lnTo>
                <a:lnTo>
                  <a:pt x="504" y="2293"/>
                </a:lnTo>
                <a:lnTo>
                  <a:pt x="448" y="2237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448" y="2447254"/>
            <a:ext cx="1927572" cy="19931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459" y="2488735"/>
            <a:ext cx="1944610" cy="194461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652316" y="4988406"/>
            <a:ext cx="35902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302020204030204"/>
              </a:rPr>
              <a:t>점자 </a:t>
            </a:r>
            <a:r>
              <a:rPr lang="en-US" altLang="ko-KR" sz="3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302020204030204"/>
              </a:rPr>
              <a:t>&amp; </a:t>
            </a:r>
            <a:r>
              <a:rPr lang="ko-KR" altLang="en-US" sz="3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302020204030204"/>
              </a:rPr>
              <a:t>버튼</a:t>
            </a:r>
            <a:endParaRPr lang="en-US" altLang="ko-KR" sz="3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F0302020204030204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299372" y="4988406"/>
            <a:ext cx="31816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302020204030204"/>
              </a:rPr>
              <a:t>음성 활용</a:t>
            </a:r>
            <a:endParaRPr lang="en-US" altLang="ko-KR" sz="3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F0302020204030204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76543" y="4711407"/>
            <a:ext cx="27605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302020204030204"/>
              </a:rPr>
              <a:t>크기</a:t>
            </a:r>
            <a:r>
              <a:rPr lang="en-US" altLang="ko-KR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302020204030204"/>
              </a:rPr>
              <a:t>  </a:t>
            </a:r>
            <a:r>
              <a:rPr lang="ko-KR" altLang="en-US" sz="3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302020204030204"/>
              </a:rPr>
              <a:t>접근성</a:t>
            </a:r>
            <a:endParaRPr lang="en-US" altLang="ko-KR" sz="3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F0302020204030204"/>
            </a:endParaRPr>
          </a:p>
        </p:txBody>
      </p:sp>
      <p:sp>
        <p:nvSpPr>
          <p:cNvPr id="13" name="아래쪽 화살표 12"/>
          <p:cNvSpPr/>
          <p:nvPr/>
        </p:nvSpPr>
        <p:spPr>
          <a:xfrm>
            <a:off x="1859685" y="4834142"/>
            <a:ext cx="372862" cy="853316"/>
          </a:xfrm>
          <a:prstGeom prst="downArrow">
            <a:avLst>
              <a:gd name="adj1" fmla="val 55218"/>
              <a:gd name="adj2" fmla="val 5803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 rot="10800000">
            <a:off x="3502732" y="4782611"/>
            <a:ext cx="372862" cy="853316"/>
          </a:xfrm>
          <a:prstGeom prst="downArrow">
            <a:avLst>
              <a:gd name="adj1" fmla="val 50000"/>
              <a:gd name="adj2" fmla="val 63475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19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62</Words>
  <Application>Microsoft Office PowerPoint</Application>
  <PresentationFormat>와이드스크린</PresentationFormat>
  <Paragraphs>26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나눔스퀘어라운드 ExtraBold</vt:lpstr>
      <vt:lpstr>맑은 고딕</vt:lpstr>
      <vt:lpstr>Arial</vt:lpstr>
      <vt:lpstr>Office 테마</vt:lpstr>
      <vt:lpstr>노년층의  디지털 소외문제를 위한                 </vt:lpstr>
      <vt:lpstr>PowerPoint 프레젠테이션</vt:lpstr>
      <vt:lpstr>PowerPoint 프레젠테이션</vt:lpstr>
      <vt:lpstr>국내 키오스크  시장 규모</vt:lpstr>
      <vt:lpstr>기존의 키오스크는 노년의  디지털 소외 문제는 더 심각하게 하고 있다.</vt:lpstr>
      <vt:lpstr>PowerPoint 프레젠테이션</vt:lpstr>
      <vt:lpstr>PowerPoint 프레젠테이션</vt:lpstr>
      <vt:lpstr>맥도날드 키오스크의 단점 을 개선하여 노년층도 편리하게 키오스크로 주문 하도록!</vt:lpstr>
      <vt:lpstr>3.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무인화,  피할 수 없으면 배려하자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디지털 소외 계층을 위한 무인 주문기 서비스</dc:title>
  <dc:creator>Soh William</dc:creator>
  <cp:lastModifiedBy>명 지연</cp:lastModifiedBy>
  <cp:revision>137</cp:revision>
  <dcterms:created xsi:type="dcterms:W3CDTF">2019-01-20T04:05:12Z</dcterms:created>
  <dcterms:modified xsi:type="dcterms:W3CDTF">2019-01-25T01:17:04Z</dcterms:modified>
</cp:coreProperties>
</file>